
<file path=[Content_Types].xml><?xml version="1.0" encoding="utf-8"?>
<Types xmlns="http://schemas.openxmlformats.org/package/2006/content-types">
  <Default Extension="emf" ContentType="image/x-emf"/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8" r:id="rId2"/>
    <p:sldId id="259" r:id="rId3"/>
    <p:sldId id="269" r:id="rId4"/>
    <p:sldId id="270" r:id="rId5"/>
    <p:sldId id="271" r:id="rId6"/>
  </p:sldIdLst>
  <p:sldSz cx="12192000" cy="6858000"/>
  <p:notesSz cx="6858000" cy="9144000"/>
  <p:embeddedFontLst>
    <p:embeddedFont>
      <p:font typeface="Impact" panose="020B0806030902050204" pitchFamily="34" charset="0"/>
      <p:regular r:id="rId9"/>
    </p:embeddedFont>
    <p:embeddedFont>
      <p:font typeface="Trade Gothic Next" panose="020B0503040303020004" pitchFamily="34" charset="0"/>
      <p:regular r:id="rId10"/>
      <p:bold r:id="rId11"/>
      <p:italic r:id="rId12"/>
      <p:boldItalic r:id="rId13"/>
    </p:embeddedFont>
    <p:embeddedFont>
      <p:font typeface="Tw Cen MT" panose="020B0602020104020603" pitchFamily="34" charset="77"/>
      <p:regular r:id="rId14"/>
      <p:bold r:id="rId15"/>
      <p:italic r:id="rId16"/>
      <p:boldItalic r:id="rId17"/>
    </p:embeddedFont>
    <p:embeddedFont>
      <p:font typeface="Univers" panose="020B0503020202020204" pitchFamily="34" charset="0"/>
      <p:regular r:id="rId18"/>
      <p:bold r:id="rId1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2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5C82"/>
    <a:srgbClr val="0081C8"/>
    <a:srgbClr val="107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39"/>
    <p:restoredTop sz="94694"/>
  </p:normalViewPr>
  <p:slideViewPr>
    <p:cSldViewPr snapToGrid="0" snapToObjects="1" showGuides="1">
      <p:cViewPr>
        <p:scale>
          <a:sx n="87" d="100"/>
          <a:sy n="87" d="100"/>
        </p:scale>
        <p:origin x="1328" y="832"/>
      </p:cViewPr>
      <p:guideLst>
        <p:guide orient="horz" pos="2160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18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font" Target="fonts/font5.fntdata"/><Relationship Id="rId18" Type="http://schemas.openxmlformats.org/officeDocument/2006/relationships/font" Target="fonts/font10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4.fntdata"/><Relationship Id="rId17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font" Target="fonts/font8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font" Target="fonts/font7.fntdata"/><Relationship Id="rId23" Type="http://schemas.openxmlformats.org/officeDocument/2006/relationships/tableStyles" Target="tableStyles.xml"/><Relationship Id="rId10" Type="http://schemas.openxmlformats.org/officeDocument/2006/relationships/font" Target="fonts/font2.fntdata"/><Relationship Id="rId19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6D980-F7CA-D14B-A5DD-76B1D9F51C40}" type="datetimeFigureOut">
              <a:rPr lang="en-US" smtClean="0"/>
              <a:t>3/21/25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92623A-2F51-1F4B-B8DE-8FD850DB2A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610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DC5AC-019D-C744-A392-2F07A5A078D7}" type="datetimeFigureOut">
              <a:rPr lang="en-US" smtClean="0"/>
              <a:t>3/21/25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63D711-2439-AF41-BF62-6B6A9F487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42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63D711-2439-AF41-BF62-6B6A9F4870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65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233028" y="2079552"/>
            <a:ext cx="5725935" cy="1771124"/>
          </a:xfrm>
          <a:noFill/>
          <a:ln>
            <a:noFill/>
          </a:ln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5400" b="1" i="0" kern="800" cap="none" baseline="0" dirty="0" smtClean="0">
                <a:solidFill>
                  <a:schemeClr val="bg1"/>
                </a:solidFill>
                <a:latin typeface="Cooper Black" panose="0208090404030B020404" pitchFamily="18" charset="77"/>
                <a:ea typeface="Cooper Black" panose="0208090404030B020404" pitchFamily="18" charset="77"/>
                <a:cs typeface="Charcoal CY" pitchFamily="2" charset="-78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33030" y="3983743"/>
            <a:ext cx="5725934" cy="658930"/>
          </a:xfrm>
          <a:noFill/>
        </p:spPr>
        <p:txBody>
          <a:bodyPr anchor="ctr">
            <a:normAutofit/>
          </a:bodyPr>
          <a:lstStyle>
            <a:lvl1pPr marL="0" indent="0" algn="ctr">
              <a:buNone/>
              <a:defRPr sz="3200" b="1" i="0" baseline="0">
                <a:solidFill>
                  <a:schemeClr val="bg1"/>
                </a:solidFill>
                <a:latin typeface="Trade Gothic Next" panose="020B0503040303020004" pitchFamily="34" charset="0"/>
                <a:ea typeface="Trade Gothic Next" panose="020B0503040303020004" pitchFamily="34" charset="0"/>
                <a:cs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1517746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181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c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39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7702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39" y="1671782"/>
            <a:ext cx="9036391" cy="471599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084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3039" y="1671782"/>
            <a:ext cx="9036391" cy="471599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7580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3039" y="536450"/>
            <a:ext cx="8263289" cy="77618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38" y="1708727"/>
            <a:ext cx="3987265" cy="47929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9063" y="1708727"/>
            <a:ext cx="3987265" cy="479291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478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63039" y="536450"/>
            <a:ext cx="8263289" cy="77618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3038" y="1708727"/>
            <a:ext cx="3987265" cy="479291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39063" y="1708727"/>
            <a:ext cx="3987265" cy="479291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373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8754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 with 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92710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amatic Imp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4EFA7A2D-44DA-242D-25EB-2BAAF23106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8852" y="2503943"/>
            <a:ext cx="8494296" cy="1850113"/>
          </a:xfrm>
          <a:noFill/>
        </p:spPr>
        <p:txBody>
          <a:bodyPr>
            <a:noAutofit/>
          </a:bodyPr>
          <a:lstStyle>
            <a:lvl1pPr algn="ctr">
              <a:defRPr sz="7200" b="1" i="0">
                <a:solidFill>
                  <a:schemeClr val="accent1"/>
                </a:solidFill>
                <a:latin typeface="Cooper Black" panose="0208090404030B020404" pitchFamily="18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7109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ramatic Impac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4EFA7A2D-44DA-242D-25EB-2BAAF23106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48852" y="2503943"/>
            <a:ext cx="8494296" cy="1850113"/>
          </a:xfrm>
          <a:noFill/>
        </p:spPr>
        <p:txBody>
          <a:bodyPr>
            <a:noAutofit/>
          </a:bodyPr>
          <a:lstStyle>
            <a:lvl1pPr algn="ctr">
              <a:defRPr sz="7200" b="1" i="0">
                <a:solidFill>
                  <a:schemeClr val="tx1"/>
                </a:solidFill>
                <a:latin typeface="Cooper Black" panose="0208090404030B020404" pitchFamily="18" charset="77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07545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9768DD1-1FC6-68CD-B840-4A1AAFE17AAB}"/>
              </a:ext>
            </a:extLst>
          </p:cNvPr>
          <p:cNvSpPr/>
          <p:nvPr userDrawn="1"/>
        </p:nvSpPr>
        <p:spPr>
          <a:xfrm>
            <a:off x="10972800" y="180622"/>
            <a:ext cx="1219200" cy="74391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63039" y="536450"/>
            <a:ext cx="9036391" cy="77618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39" y="1480208"/>
            <a:ext cx="9036391" cy="4841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             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A020559A-635C-C84B-9D12-443A922601A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/>
          <a:srcRect r="32005" b="44320"/>
          <a:stretch/>
        </p:blipFill>
        <p:spPr>
          <a:xfrm>
            <a:off x="11072933" y="0"/>
            <a:ext cx="1046540" cy="856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831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2" r:id="rId4"/>
    <p:sldLayoutId id="2147483660" r:id="rId5"/>
    <p:sldLayoutId id="2147483653" r:id="rId6"/>
    <p:sldLayoutId id="2147483661" r:id="rId7"/>
    <p:sldLayoutId id="2147483657" r:id="rId8"/>
    <p:sldLayoutId id="2147483658" r:id="rId9"/>
    <p:sldLayoutId id="2147483654" r:id="rId10"/>
    <p:sldLayoutId id="2147483655" r:id="rId11"/>
    <p:sldLayoutId id="214748365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bg2">
              <a:lumMod val="10000"/>
            </a:schemeClr>
          </a:solidFill>
          <a:latin typeface="Univers" panose="020F0502020204030204" pitchFamily="34" charset="0"/>
          <a:ea typeface="Univers" panose="020F0502020204030204" pitchFamily="34" charset="0"/>
          <a:cs typeface="Univers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charset="0"/>
        <a:buChar char="•"/>
        <a:defRPr sz="2800" b="0" i="0" kern="1200">
          <a:solidFill>
            <a:srgbClr val="0081C8"/>
          </a:solidFill>
          <a:latin typeface="Univers" panose="020B0503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Univers" panose="020B0503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3D617-14C0-A008-B459-7DF601936D7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06FA0-C4DB-C51C-BEEB-52DEE7BF3E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711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Impact" charset="0"/>
                <a:cs typeface="Impact" charset="0"/>
              </a:rPr>
              <a:t>YOU CAN GO LIGHT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919A-A8F5-1308-61EB-88964558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 YOU CAN GO BLUE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A00EE-7B8B-C519-56DD-DBC4A8BF86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084589-BCE9-C142-38C4-667E415BA85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7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D7704-C49F-7BAC-03E5-9F3C57B9A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852" y="1740309"/>
            <a:ext cx="8494296" cy="3377382"/>
          </a:xfrm>
        </p:spPr>
        <p:txBody>
          <a:bodyPr/>
          <a:lstStyle/>
          <a:p>
            <a:r>
              <a:rPr lang="en-US" dirty="0"/>
              <a:t>USE SOME BIG LETTERS FOR A </a:t>
            </a:r>
            <a:br>
              <a:rPr lang="en-US" dirty="0"/>
            </a:br>
            <a:r>
              <a:rPr lang="en-US" dirty="0">
                <a:solidFill>
                  <a:schemeClr val="bg1"/>
                </a:solidFill>
              </a:rPr>
              <a:t>BIG IMPACT</a:t>
            </a:r>
          </a:p>
        </p:txBody>
      </p:sp>
    </p:spTree>
    <p:extLst>
      <p:ext uri="{BB962C8B-B14F-4D97-AF65-F5344CB8AC3E}">
        <p14:creationId xmlns:p14="http://schemas.microsoft.com/office/powerpoint/2010/main" val="3154859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FFC8D-511E-07B7-0C52-7C726D550D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852" y="737420"/>
            <a:ext cx="8494296" cy="538316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SWITCH TO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accent2"/>
                </a:solidFill>
              </a:rPr>
              <a:t>A LIGHT SLIDE </a:t>
            </a:r>
            <a:r>
              <a:rPr lang="en-US" dirty="0">
                <a:solidFill>
                  <a:schemeClr val="tx1"/>
                </a:solidFill>
              </a:rPr>
              <a:t>TO GRAB ATTENTION</a:t>
            </a:r>
          </a:p>
        </p:txBody>
      </p:sp>
    </p:spTree>
    <p:extLst>
      <p:ext uri="{BB962C8B-B14F-4D97-AF65-F5344CB8AC3E}">
        <p14:creationId xmlns:p14="http://schemas.microsoft.com/office/powerpoint/2010/main" val="185257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LGBTplusCC 2024">
      <a:dk1>
        <a:srgbClr val="20002A"/>
      </a:dk1>
      <a:lt1>
        <a:srgbClr val="FFFFFF"/>
      </a:lt1>
      <a:dk2>
        <a:srgbClr val="20002A"/>
      </a:dk2>
      <a:lt2>
        <a:srgbClr val="E7E6E6"/>
      </a:lt2>
      <a:accent1>
        <a:srgbClr val="0077C8"/>
      </a:accent1>
      <a:accent2>
        <a:srgbClr val="EF4981"/>
      </a:accent2>
      <a:accent3>
        <a:srgbClr val="B32700"/>
      </a:accent3>
      <a:accent4>
        <a:srgbClr val="FFB330"/>
      </a:accent4>
      <a:accent5>
        <a:srgbClr val="7E4DBB"/>
      </a:accent5>
      <a:accent6>
        <a:srgbClr val="8D9E00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1807</TotalTime>
  <Words>28</Words>
  <Application>Microsoft Macintosh PowerPoint</Application>
  <PresentationFormat>Widescreen</PresentationFormat>
  <Paragraphs>5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Tw Cen MT</vt:lpstr>
      <vt:lpstr>Calibri</vt:lpstr>
      <vt:lpstr>Cooper Black</vt:lpstr>
      <vt:lpstr>Univers</vt:lpstr>
      <vt:lpstr>Aptos</vt:lpstr>
      <vt:lpstr>Impact</vt:lpstr>
      <vt:lpstr>Trade Gothic Next</vt:lpstr>
      <vt:lpstr>Arial</vt:lpstr>
      <vt:lpstr>Office Theme</vt:lpstr>
      <vt:lpstr>PowerPoint Presentation</vt:lpstr>
      <vt:lpstr>YOU CAN GO LIGHT</vt:lpstr>
      <vt:lpstr>OR YOU CAN GO BLUE</vt:lpstr>
      <vt:lpstr>USE SOME BIG LETTERS FOR A  BIG IMPACT</vt:lpstr>
      <vt:lpstr>SWITCH TO  A LIGHT SLIDE TO GRAB ATTENTION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Taylor Watson</dc:creator>
  <cp:keywords/>
  <dc:description/>
  <cp:lastModifiedBy>Taylor Watson</cp:lastModifiedBy>
  <cp:revision>31</cp:revision>
  <dcterms:created xsi:type="dcterms:W3CDTF">2016-03-13T22:28:50Z</dcterms:created>
  <dcterms:modified xsi:type="dcterms:W3CDTF">2025-03-22T00:06:47Z</dcterms:modified>
  <cp:category/>
</cp:coreProperties>
</file>