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handoutMasterIdLst>
    <p:handoutMasterId r:id="rId7"/>
  </p:handoutMasterIdLst>
  <p:sldIdLst>
    <p:sldId id="268" r:id="rId2"/>
    <p:sldId id="259" r:id="rId3"/>
    <p:sldId id="269" r:id="rId4"/>
    <p:sldId id="270" r:id="rId5"/>
    <p:sldId id="271" r:id="rId6"/>
  </p:sldIdLst>
  <p:sldSz cx="12192000" cy="6858000"/>
  <p:notesSz cx="6858000" cy="9144000"/>
  <p:embeddedFontLst>
    <p:embeddedFont>
      <p:font typeface="Impact" panose="020B0806030902050204" pitchFamily="34" charset="0"/>
      <p:regular r:id="rId8"/>
    </p:embeddedFont>
    <p:embeddedFont>
      <p:font typeface="Trade Gothic Next" panose="020B0503040303020004" pitchFamily="34" charset="0"/>
      <p:regular r:id="rId9"/>
      <p:bold r:id="rId10"/>
      <p:italic r:id="rId11"/>
      <p:boldItalic r:id="rId12"/>
    </p:embeddedFont>
    <p:embeddedFont>
      <p:font typeface="Univers" panose="020B0503020202020204" pitchFamily="34" charset="0"/>
      <p:regular r:id="rId13"/>
      <p:bold r:id="rId14"/>
    </p:embeddedFont>
    <p:embeddedFont>
      <p:font typeface="Univers Condensed" panose="020B0506020202050204" pitchFamily="34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5C82"/>
    <a:srgbClr val="0081C8"/>
    <a:srgbClr val="107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8528"/>
    <p:restoredTop sz="94694"/>
  </p:normalViewPr>
  <p:slideViewPr>
    <p:cSldViewPr snapToGrid="0" snapToObjects="1" showGuides="1">
      <p:cViewPr varScale="1">
        <p:scale>
          <a:sx n="84" d="100"/>
          <a:sy n="84" d="100"/>
        </p:scale>
        <p:origin x="200" y="1064"/>
      </p:cViewPr>
      <p:guideLst>
        <p:guide orient="horz" pos="2160"/>
        <p:guide pos="42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188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6D980-F7CA-D14B-A5DD-76B1D9F51C40}" type="datetimeFigureOut">
              <a:rPr lang="en-US" smtClean="0"/>
              <a:t>3/17/24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2623A-2F51-1F4B-B8DE-8FD850DB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45236" y="1852920"/>
            <a:ext cx="4701523" cy="2460288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600" b="1" i="0" kern="800" cap="none" baseline="0" dirty="0" smtClean="0">
                <a:solidFill>
                  <a:schemeClr val="accent4"/>
                </a:solidFill>
                <a:latin typeface="Univers Condensed" panose="020B0506020202050204" pitchFamily="34" charset="0"/>
                <a:ea typeface="Univers Condensed" panose="020B0506020202050204" pitchFamily="34" charset="0"/>
                <a:cs typeface="HouseGothic-LightOne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13758" y="4537494"/>
            <a:ext cx="4364477" cy="658930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3200" b="1" i="0" baseline="0">
                <a:solidFill>
                  <a:schemeClr val="accent2"/>
                </a:solidFill>
                <a:latin typeface="Trade Gothic Next" panose="020B0503040303020004" pitchFamily="34" charset="0"/>
                <a:ea typeface="Trade Gothic Next" panose="020B0503040303020004" pitchFamily="34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1774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181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70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39" y="1671782"/>
            <a:ext cx="9036391" cy="47159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084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39" y="1671782"/>
            <a:ext cx="9036391" cy="4715998"/>
          </a:xfrm>
        </p:spPr>
        <p:txBody>
          <a:bodyPr/>
          <a:lstStyle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580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3039" y="536450"/>
            <a:ext cx="8263289" cy="7761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38" y="1708727"/>
            <a:ext cx="3987265" cy="47929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9063" y="1708727"/>
            <a:ext cx="3987265" cy="47929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47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3039" y="536450"/>
            <a:ext cx="8263289" cy="7761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38" y="1708727"/>
            <a:ext cx="3987265" cy="4792916"/>
          </a:xfrm>
        </p:spPr>
        <p:txBody>
          <a:bodyPr/>
          <a:lstStyle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9063" y="1708727"/>
            <a:ext cx="3987265" cy="4792916"/>
          </a:xfrm>
        </p:spPr>
        <p:txBody>
          <a:bodyPr/>
          <a:lstStyle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373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754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92710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amatic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4EFA7A2D-44DA-242D-25EB-2BAAF23106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48852" y="2503943"/>
            <a:ext cx="8494296" cy="1850113"/>
          </a:xfrm>
          <a:noFill/>
        </p:spPr>
        <p:txBody>
          <a:bodyPr>
            <a:noAutofit/>
          </a:bodyPr>
          <a:lstStyle>
            <a:lvl1pPr algn="ctr">
              <a:defRPr sz="7200" b="1" i="0">
                <a:solidFill>
                  <a:schemeClr val="tx2"/>
                </a:solidFill>
                <a:latin typeface="Univers Condensed" panose="020B050602020205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10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ramatic Impa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4EFA7A2D-44DA-242D-25EB-2BAAF23106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48852" y="2503943"/>
            <a:ext cx="8494296" cy="1850113"/>
          </a:xfrm>
          <a:noFill/>
        </p:spPr>
        <p:txBody>
          <a:bodyPr>
            <a:noAutofit/>
          </a:bodyPr>
          <a:lstStyle>
            <a:lvl1pPr algn="ctr">
              <a:defRPr sz="7200" b="1" i="0">
                <a:solidFill>
                  <a:schemeClr val="bg1"/>
                </a:solidFill>
                <a:latin typeface="Univers Condensed" panose="020B050602020205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754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39" y="536450"/>
            <a:ext cx="9036391" cy="7761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39" y="1480208"/>
            <a:ext cx="9036391" cy="4841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          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20559A-635C-C84B-9D12-443A922601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r="32005" b="44320"/>
          <a:stretch/>
        </p:blipFill>
        <p:spPr>
          <a:xfrm>
            <a:off x="10055206" y="5626370"/>
            <a:ext cx="1046540" cy="85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2" r:id="rId4"/>
    <p:sldLayoutId id="2147483660" r:id="rId5"/>
    <p:sldLayoutId id="2147483653" r:id="rId6"/>
    <p:sldLayoutId id="2147483661" r:id="rId7"/>
    <p:sldLayoutId id="2147483657" r:id="rId8"/>
    <p:sldLayoutId id="2147483658" r:id="rId9"/>
    <p:sldLayoutId id="2147483654" r:id="rId10"/>
    <p:sldLayoutId id="2147483655" r:id="rId11"/>
    <p:sldLayoutId id="214748365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bg2">
              <a:lumMod val="10000"/>
            </a:schemeClr>
          </a:solidFill>
          <a:latin typeface="Univers" panose="020F0502020204030204" pitchFamily="34" charset="0"/>
          <a:ea typeface="Univers" panose="020F0502020204030204" pitchFamily="34" charset="0"/>
          <a:cs typeface="Univers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b="0" i="0" kern="1200">
          <a:solidFill>
            <a:srgbClr val="0081C8"/>
          </a:solidFill>
          <a:latin typeface="Univers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3D617-14C0-A008-B459-7DF601936D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06FA0-C4DB-C51C-BEEB-52DEE7BF3E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1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Impact" charset="0"/>
                <a:cs typeface="Impact" charset="0"/>
              </a:rPr>
              <a:t>YOU CAN GO 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E919A-A8F5-1308-61EB-88964558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YOU CAN GO DARK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A00EE-7B8B-C519-56DD-DBC4A8BF86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84589-BCE9-C142-38C4-667E415BA8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7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D7704-C49F-7BAC-03E5-9F3C57B9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SOME BIG LETTERS FOR A </a:t>
            </a:r>
            <a:br>
              <a:rPr lang="en-US" dirty="0"/>
            </a:br>
            <a:r>
              <a:rPr lang="en-US" dirty="0">
                <a:solidFill>
                  <a:schemeClr val="accent2"/>
                </a:solidFill>
              </a:rPr>
              <a:t>BIG IMPACT</a:t>
            </a:r>
          </a:p>
        </p:txBody>
      </p:sp>
    </p:spTree>
    <p:extLst>
      <p:ext uri="{BB962C8B-B14F-4D97-AF65-F5344CB8AC3E}">
        <p14:creationId xmlns:p14="http://schemas.microsoft.com/office/powerpoint/2010/main" val="315485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FC8D-511E-07B7-0C52-7C726D55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SWITCH TO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accent1"/>
                </a:solidFill>
              </a:rPr>
              <a:t>LIGHT SLIDE </a:t>
            </a:r>
            <a:r>
              <a:rPr lang="en-US" dirty="0">
                <a:solidFill>
                  <a:schemeClr val="tx1"/>
                </a:solidFill>
              </a:rPr>
              <a:t>TO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GRAB ATTENTION</a:t>
            </a:r>
          </a:p>
        </p:txBody>
      </p:sp>
    </p:spTree>
    <p:extLst>
      <p:ext uri="{BB962C8B-B14F-4D97-AF65-F5344CB8AC3E}">
        <p14:creationId xmlns:p14="http://schemas.microsoft.com/office/powerpoint/2010/main" val="18525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GBTplusCC 2024">
      <a:dk1>
        <a:srgbClr val="20002A"/>
      </a:dk1>
      <a:lt1>
        <a:srgbClr val="FFFFFF"/>
      </a:lt1>
      <a:dk2>
        <a:srgbClr val="20002A"/>
      </a:dk2>
      <a:lt2>
        <a:srgbClr val="E7E6E6"/>
      </a:lt2>
      <a:accent1>
        <a:srgbClr val="0077C8"/>
      </a:accent1>
      <a:accent2>
        <a:srgbClr val="EF4981"/>
      </a:accent2>
      <a:accent3>
        <a:srgbClr val="B32700"/>
      </a:accent3>
      <a:accent4>
        <a:srgbClr val="FFB330"/>
      </a:accent4>
      <a:accent5>
        <a:srgbClr val="7E4DBB"/>
      </a:accent5>
      <a:accent6>
        <a:srgbClr val="8D9E00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28</Words>
  <Application>Microsoft Macintosh PowerPoint</Application>
  <PresentationFormat>Widescreen</PresentationFormat>
  <Paragraphs>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Univers Condensed</vt:lpstr>
      <vt:lpstr>Calibri</vt:lpstr>
      <vt:lpstr>Trade Gothic Next</vt:lpstr>
      <vt:lpstr>Impact</vt:lpstr>
      <vt:lpstr>Arial</vt:lpstr>
      <vt:lpstr>Univers</vt:lpstr>
      <vt:lpstr>Office Theme</vt:lpstr>
      <vt:lpstr>PowerPoint Presentation</vt:lpstr>
      <vt:lpstr>YOU CAN GO LIGHT</vt:lpstr>
      <vt:lpstr>OR YOU CAN GO DARK</vt:lpstr>
      <vt:lpstr>USE SOME BIG LETTERS FOR A  BIG IMPACT</vt:lpstr>
      <vt:lpstr>SWITCH TO  A LIGHT SLIDE TO  GRAB ATTENTION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Taylor Watson</dc:creator>
  <cp:keywords/>
  <dc:description/>
  <cp:lastModifiedBy>Taylor Watson</cp:lastModifiedBy>
  <cp:revision>30</cp:revision>
  <dcterms:created xsi:type="dcterms:W3CDTF">2016-03-13T22:28:50Z</dcterms:created>
  <dcterms:modified xsi:type="dcterms:W3CDTF">2024-03-18T00:04:17Z</dcterms:modified>
  <cp:category/>
</cp:coreProperties>
</file>